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1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82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96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05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13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8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6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3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31958"/>
            <a:ext cx="5332690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한림대학교
학술제 참가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3316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20195144 김창현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554224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20195276 한만성성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44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25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5178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1231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7284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63337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9390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2" name="피 회복">
            <a:hlinkClick r:id="" action="ppaction://media"/>
            <a:extLst>
              <a:ext uri="{FF2B5EF4-FFF2-40B4-BE49-F238E27FC236}">
                <a16:creationId xmlns:a16="http://schemas.microsoft.com/office/drawing/2014/main" id="{05839741-2ABF-0C09-E393-B95C1E92C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7994" y="593288"/>
            <a:ext cx="10554414" cy="67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44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25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5178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1231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7284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63337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9390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3" name="게임 클리어">
            <a:hlinkClick r:id="" action="ppaction://media"/>
            <a:extLst>
              <a:ext uri="{FF2B5EF4-FFF2-40B4-BE49-F238E27FC236}">
                <a16:creationId xmlns:a16="http://schemas.microsoft.com/office/drawing/2014/main" id="{B4876197-6344-A194-D8E5-A83B3D4C2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7993" y="375642"/>
            <a:ext cx="10204160" cy="69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44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25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5178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1231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7284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63337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9390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2" name="게임오버">
            <a:hlinkClick r:id="" action="ppaction://media"/>
            <a:extLst>
              <a:ext uri="{FF2B5EF4-FFF2-40B4-BE49-F238E27FC236}">
                <a16:creationId xmlns:a16="http://schemas.microsoft.com/office/drawing/2014/main" id="{A636A8B4-403C-6B5A-E41F-25619E6FE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7993" y="593724"/>
            <a:ext cx="10554414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6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95348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509016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게임 개발 과정과 결과물 소개</a:t>
            </a:r>
            <a:endParaRPr lang="en-US" sz="3062" dirty="0"/>
          </a:p>
        </p:txBody>
      </p:sp>
      <p:sp>
        <p:nvSpPr>
          <p:cNvPr id="5" name="Shape 3"/>
          <p:cNvSpPr/>
          <p:nvPr/>
        </p:nvSpPr>
        <p:spPr>
          <a:xfrm>
            <a:off x="3844766" y="1224677"/>
            <a:ext cx="19407" cy="6842998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4029373" y="1511320"/>
            <a:ext cx="544354" cy="1940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3679448" y="1346121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3793391" y="1375172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9" name="Text 7"/>
          <p:cNvSpPr/>
          <p:nvPr/>
        </p:nvSpPr>
        <p:spPr>
          <a:xfrm>
            <a:off x="4709874" y="1380173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개발 계획</a:t>
            </a:r>
            <a:endParaRPr lang="en-US" sz="1531" dirty="0"/>
          </a:p>
        </p:txBody>
      </p:sp>
      <p:sp>
        <p:nvSpPr>
          <p:cNvPr id="10" name="Text 8"/>
          <p:cNvSpPr/>
          <p:nvPr/>
        </p:nvSpPr>
        <p:spPr>
          <a:xfrm>
            <a:off x="4709874" y="1778675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게임 기획, 기술적인 구현 전략 수립</a:t>
            </a:r>
            <a:endParaRPr lang="en-US" sz="1225" dirty="0"/>
          </a:p>
        </p:txBody>
      </p:sp>
      <p:sp>
        <p:nvSpPr>
          <p:cNvPr id="11" name="Shape 9"/>
          <p:cNvSpPr/>
          <p:nvPr/>
        </p:nvSpPr>
        <p:spPr>
          <a:xfrm>
            <a:off x="4029373" y="2911019"/>
            <a:ext cx="544354" cy="1940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10"/>
          <p:cNvSpPr/>
          <p:nvPr/>
        </p:nvSpPr>
        <p:spPr>
          <a:xfrm>
            <a:off x="3679448" y="2745819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3793391" y="2774871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Text 12"/>
          <p:cNvSpPr/>
          <p:nvPr/>
        </p:nvSpPr>
        <p:spPr>
          <a:xfrm>
            <a:off x="4709874" y="2779871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디자인 및 제작</a:t>
            </a:r>
            <a:endParaRPr lang="en-US" sz="1531" dirty="0"/>
          </a:p>
        </p:txBody>
      </p:sp>
      <p:sp>
        <p:nvSpPr>
          <p:cNvPr id="15" name="Text 13"/>
          <p:cNvSpPr/>
          <p:nvPr/>
        </p:nvSpPr>
        <p:spPr>
          <a:xfrm>
            <a:off x="4709874" y="3178373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스토리구조 구체화, 그래픽 및 애니메이션 적용, 구체적인 맵 구성성</a:t>
            </a:r>
            <a:endParaRPr lang="en-US" sz="1225" dirty="0"/>
          </a:p>
        </p:txBody>
      </p:sp>
      <p:sp>
        <p:nvSpPr>
          <p:cNvPr id="16" name="Shape 14"/>
          <p:cNvSpPr/>
          <p:nvPr/>
        </p:nvSpPr>
        <p:spPr>
          <a:xfrm>
            <a:off x="4029373" y="4310717"/>
            <a:ext cx="544354" cy="1940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3679448" y="4145518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3793391" y="4174569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7"/>
          <p:cNvSpPr/>
          <p:nvPr/>
        </p:nvSpPr>
        <p:spPr>
          <a:xfrm>
            <a:off x="4709874" y="417957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프로그래밍</a:t>
            </a:r>
            <a:endParaRPr lang="en-US" sz="1531" dirty="0"/>
          </a:p>
        </p:txBody>
      </p:sp>
      <p:sp>
        <p:nvSpPr>
          <p:cNvPr id="20" name="Text 18"/>
          <p:cNvSpPr/>
          <p:nvPr/>
        </p:nvSpPr>
        <p:spPr>
          <a:xfrm>
            <a:off x="4709874" y="4578072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코딩, 게임 엔진 연동, 퀴즈와 인터페이스 구현</a:t>
            </a:r>
            <a:endParaRPr lang="en-US" sz="1225" dirty="0"/>
          </a:p>
        </p:txBody>
      </p:sp>
      <p:sp>
        <p:nvSpPr>
          <p:cNvPr id="21" name="Shape 19"/>
          <p:cNvSpPr/>
          <p:nvPr/>
        </p:nvSpPr>
        <p:spPr>
          <a:xfrm>
            <a:off x="4029373" y="5710416"/>
            <a:ext cx="544354" cy="1940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20"/>
          <p:cNvSpPr/>
          <p:nvPr/>
        </p:nvSpPr>
        <p:spPr>
          <a:xfrm>
            <a:off x="3679448" y="5545217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1"/>
          <p:cNvSpPr/>
          <p:nvPr/>
        </p:nvSpPr>
        <p:spPr>
          <a:xfrm>
            <a:off x="3793391" y="5574268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1837" dirty="0"/>
          </a:p>
        </p:txBody>
      </p:sp>
      <p:sp>
        <p:nvSpPr>
          <p:cNvPr id="24" name="Text 22"/>
          <p:cNvSpPr/>
          <p:nvPr/>
        </p:nvSpPr>
        <p:spPr>
          <a:xfrm>
            <a:off x="4709874" y="557926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테스트 및 수정</a:t>
            </a:r>
            <a:endParaRPr lang="en-US" sz="1531" dirty="0"/>
          </a:p>
        </p:txBody>
      </p:sp>
      <p:sp>
        <p:nvSpPr>
          <p:cNvPr id="25" name="Text 23"/>
          <p:cNvSpPr/>
          <p:nvPr/>
        </p:nvSpPr>
        <p:spPr>
          <a:xfrm>
            <a:off x="4709874" y="5977771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버그 픽스, 이펙트 및 사운드 추가 작업</a:t>
            </a:r>
            <a:endParaRPr lang="en-US" sz="1225" dirty="0"/>
          </a:p>
        </p:txBody>
      </p:sp>
      <p:sp>
        <p:nvSpPr>
          <p:cNvPr id="26" name="Shape 24"/>
          <p:cNvSpPr/>
          <p:nvPr/>
        </p:nvSpPr>
        <p:spPr>
          <a:xfrm>
            <a:off x="4029373" y="7110115"/>
            <a:ext cx="544354" cy="1940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25"/>
          <p:cNvSpPr/>
          <p:nvPr/>
        </p:nvSpPr>
        <p:spPr>
          <a:xfrm>
            <a:off x="3679448" y="6944916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Text 26"/>
          <p:cNvSpPr/>
          <p:nvPr/>
        </p:nvSpPr>
        <p:spPr>
          <a:xfrm>
            <a:off x="3793391" y="6973967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1837" dirty="0"/>
          </a:p>
        </p:txBody>
      </p:sp>
      <p:sp>
        <p:nvSpPr>
          <p:cNvPr id="29" name="Text 27"/>
          <p:cNvSpPr/>
          <p:nvPr/>
        </p:nvSpPr>
        <p:spPr>
          <a:xfrm>
            <a:off x="4709874" y="697896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게임 완료</a:t>
            </a:r>
            <a:endParaRPr lang="en-US" sz="1531" dirty="0"/>
          </a:p>
        </p:txBody>
      </p:sp>
      <p:sp>
        <p:nvSpPr>
          <p:cNvPr id="30" name="Text 28"/>
          <p:cNvSpPr/>
          <p:nvPr/>
        </p:nvSpPr>
        <p:spPr>
          <a:xfrm>
            <a:off x="4709874" y="7377470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추가 수정할 점 확인 및 ppt 제출</a:t>
            </a:r>
            <a:endParaRPr lang="en-US" sz="1225" dirty="0"/>
          </a:p>
        </p:txBody>
      </p:sp>
      <p:pic>
        <p:nvPicPr>
          <p:cNvPr id="3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20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주제 소개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레이싱 퀴즈 게임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정해진 경로를 따라 차로 이동하며 퀴즈를 푸는 게임입니다.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64021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개발된 게임 소개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6678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우리 팀이 개발한 게임은 "만성이를 찾아라"라는 이름으로 차를 타고 만성이에게 도착하면 되는 게임입니다.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62855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프로그래밍 퀴즈가 나오며 그 퀴즈를 못 풀 시 게임 오버가 됩니다.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523386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배고픔 시스템이 있기에 중간에 농장 맵에 들어가 배고픔을 채우기도 합니다.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2140267"/>
            <a:ext cx="7536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게임 기획 및 디자인 요소 설명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45257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204085" y="3494246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5288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퀴즈 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098250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퀴즈라는 시스템을 추가해 게임을 하면서 공부를 할 수 있어 게임의 유형이 변경됐습니다.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760107" y="57420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Shape 8"/>
          <p:cNvSpPr/>
          <p:nvPr/>
        </p:nvSpPr>
        <p:spPr>
          <a:xfrm>
            <a:off x="5630228" y="345257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5796320" y="3494246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10"/>
          <p:cNvSpPr/>
          <p:nvPr/>
        </p:nvSpPr>
        <p:spPr>
          <a:xfrm>
            <a:off x="6352342" y="35288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배고픔 시스템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6352342" y="4098250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단순하게 타고 지나가는 시스템이 아니라 배고픔 시스템이 있어서, 플레이어는 배고픔을 채우는 재미를 느낄 수 있습니다.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222462" y="345257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/>
          <p:nvPr/>
        </p:nvSpPr>
        <p:spPr>
          <a:xfrm>
            <a:off x="9388554" y="3494246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9944576" y="35288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시각 요소</a:t>
            </a:r>
            <a:endParaRPr lang="en-US" sz="2187" dirty="0"/>
          </a:p>
        </p:txBody>
      </p:sp>
      <p:sp>
        <p:nvSpPr>
          <p:cNvPr id="17" name="Text 15"/>
          <p:cNvSpPr/>
          <p:nvPr/>
        </p:nvSpPr>
        <p:spPr>
          <a:xfrm>
            <a:off x="9944576" y="4098250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편안하고 귀여운 카툰 그래픽의 에셋을 사용해 게임 세계가 좀 더 생동감있고 편안하게 만들어줍니다.</a:t>
            </a:r>
            <a:endParaRPr lang="en-US" sz="1750" dirty="0"/>
          </a:p>
        </p:txBody>
      </p:sp>
      <p:pic>
        <p:nvPicPr>
          <p:cNvPr id="18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44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25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5178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1231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7284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63337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9390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4" name="인터페이스">
            <a:hlinkClick r:id="" action="ppaction://media"/>
            <a:extLst>
              <a:ext uri="{FF2B5EF4-FFF2-40B4-BE49-F238E27FC236}">
                <a16:creationId xmlns:a16="http://schemas.microsoft.com/office/drawing/2014/main" id="{FE893B01-64B4-BC63-C91C-33E9BA0E5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7993" y="239076"/>
            <a:ext cx="10204160" cy="6885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44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25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5178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1231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7284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63337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9390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2" name="퀴즈 클리어">
            <a:hlinkClick r:id="" action="ppaction://media"/>
            <a:extLst>
              <a:ext uri="{FF2B5EF4-FFF2-40B4-BE49-F238E27FC236}">
                <a16:creationId xmlns:a16="http://schemas.microsoft.com/office/drawing/2014/main" id="{E1D31E8E-500F-17C0-56E3-C224CF7373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7993" y="339804"/>
            <a:ext cx="10204160" cy="69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44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25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5178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1231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7284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63337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9390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2" name="팜 이동">
            <a:hlinkClick r:id="" action="ppaction://media"/>
            <a:extLst>
              <a:ext uri="{FF2B5EF4-FFF2-40B4-BE49-F238E27FC236}">
                <a16:creationId xmlns:a16="http://schemas.microsoft.com/office/drawing/2014/main" id="{A9A53BD7-1F94-FFC7-D621-BE9BE3F04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7993" y="486608"/>
            <a:ext cx="10204160" cy="68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4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44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25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5178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1231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7284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63337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9390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2" name="무 먹기">
            <a:hlinkClick r:id="" action="ppaction://media"/>
            <a:extLst>
              <a:ext uri="{FF2B5EF4-FFF2-40B4-BE49-F238E27FC236}">
                <a16:creationId xmlns:a16="http://schemas.microsoft.com/office/drawing/2014/main" id="{FC3FE34E-444F-7069-BB43-141FB6971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7993" y="467558"/>
            <a:ext cx="10204160" cy="68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44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25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5178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1231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72845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63337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93908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2" name="토끼 몰이">
            <a:hlinkClick r:id="" action="ppaction://media"/>
            <a:extLst>
              <a:ext uri="{FF2B5EF4-FFF2-40B4-BE49-F238E27FC236}">
                <a16:creationId xmlns:a16="http://schemas.microsoft.com/office/drawing/2014/main" id="{4DC2E4CE-8C1E-2B9C-862A-074595EB1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37993" y="517566"/>
            <a:ext cx="10204160" cy="67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199</Words>
  <Application>Microsoft Office PowerPoint</Application>
  <PresentationFormat>사용자 지정</PresentationFormat>
  <Paragraphs>49</Paragraphs>
  <Slides>13</Slides>
  <Notes>13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Calibri</vt:lpstr>
      <vt:lpstr>Fira Sans</vt:lpstr>
      <vt:lpstr>Inconsolata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김창현</cp:lastModifiedBy>
  <cp:revision>4</cp:revision>
  <dcterms:created xsi:type="dcterms:W3CDTF">2023-11-15T09:16:59Z</dcterms:created>
  <dcterms:modified xsi:type="dcterms:W3CDTF">2023-11-15T10:26:32Z</dcterms:modified>
</cp:coreProperties>
</file>